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1"/>
  </p:normalViewPr>
  <p:slideViewPr>
    <p:cSldViewPr snapToGrid="0" snapToObjects="1" showGuides="1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2ED5-8A5C-7F4E-AF8A-CCAC3DC8164D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0DAC-3C0A-F240-B6E9-EABC7A659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321276" y="2389228"/>
            <a:ext cx="11565924" cy="167681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21276" y="411480"/>
            <a:ext cx="11565924" cy="1676812"/>
          </a:xfrm>
          <a:prstGeom prst="round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1276" y="200023"/>
            <a:ext cx="8675370" cy="563231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>
            <a:spAutoFit/>
          </a:bodyPr>
          <a:lstStyle/>
          <a:p>
            <a:endParaRPr lang="en-US" dirty="0">
              <a:effectLst/>
              <a:latin typeface="Webdings" charset="2"/>
            </a:endParaRP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  <a:ea typeface="Arial" charset="0"/>
                <a:cs typeface="Arial" charset="0"/>
              </a:rPr>
              <a:t>VPCs, </a:t>
            </a:r>
            <a:r>
              <a:rPr lang="en-US" dirty="0">
                <a:effectLst/>
                <a:latin typeface="Arial" charset="0"/>
              </a:rPr>
              <a:t>Directors, Associate </a:t>
            </a:r>
          </a:p>
          <a:p>
            <a:r>
              <a:rPr lang="en-US" dirty="0">
                <a:latin typeface="Arial" charset="0"/>
              </a:rPr>
              <a:t>    </a:t>
            </a:r>
            <a:r>
              <a:rPr lang="en-US" dirty="0">
                <a:effectLst/>
                <a:latin typeface="Arial" charset="0"/>
              </a:rPr>
              <a:t>Directors</a:t>
            </a: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</a:rPr>
              <a:t>SIROs, Project Sponsors </a:t>
            </a: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</a:rPr>
              <a:t>3</a:t>
            </a:r>
            <a:r>
              <a:rPr lang="en-US" baseline="30000" dirty="0">
                <a:effectLst/>
                <a:latin typeface="Arial" charset="0"/>
              </a:rPr>
              <a:t>rd</a:t>
            </a:r>
            <a:r>
              <a:rPr lang="en-US" dirty="0">
                <a:effectLst/>
                <a:latin typeface="Arial" charset="0"/>
              </a:rPr>
              <a:t> Party Suppliers</a:t>
            </a: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</a:rPr>
              <a:t>Key Project/customer constituents </a:t>
            </a:r>
          </a:p>
          <a:p>
            <a:endParaRPr lang="en-US" dirty="0">
              <a:effectLst/>
              <a:latin typeface="Arial" charset="0"/>
            </a:endParaRPr>
          </a:p>
          <a:p>
            <a:br>
              <a:rPr lang="en-US" dirty="0">
                <a:effectLst/>
                <a:latin typeface="Arial" charset="0"/>
              </a:rPr>
            </a:br>
            <a:endParaRPr lang="en-US" dirty="0">
              <a:effectLst/>
              <a:latin typeface="Arial" charset="0"/>
            </a:endParaRP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</a:rPr>
              <a:t>Customers </a:t>
            </a: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latin typeface="Arial" charset="0"/>
              </a:rPr>
              <a:t>B</a:t>
            </a:r>
            <a:r>
              <a:rPr lang="en-US" dirty="0">
                <a:effectLst/>
                <a:latin typeface="Arial" charset="0"/>
              </a:rPr>
              <a:t>usiness owners</a:t>
            </a: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</a:rPr>
              <a:t>3</a:t>
            </a:r>
            <a:r>
              <a:rPr lang="en-US" baseline="30000" dirty="0">
                <a:effectLst/>
                <a:latin typeface="Arial" charset="0"/>
              </a:rPr>
              <a:t>rd</a:t>
            </a:r>
            <a:r>
              <a:rPr lang="en-US" dirty="0">
                <a:effectLst/>
                <a:latin typeface="Arial" charset="0"/>
              </a:rPr>
              <a:t> Party Suppliers </a:t>
            </a: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latin typeface="Arial" charset="0"/>
              </a:rPr>
              <a:t>IT Architects</a:t>
            </a:r>
          </a:p>
          <a:p>
            <a:endParaRPr lang="en-US" dirty="0">
              <a:effectLst/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solidFill>
                <a:srgbClr val="919191"/>
              </a:solidFill>
              <a:latin typeface="Arial" charset="0"/>
            </a:endParaRP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</a:rPr>
              <a:t>Customers </a:t>
            </a: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</a:rPr>
              <a:t>Their teams </a:t>
            </a:r>
          </a:p>
          <a:p>
            <a:r>
              <a:rPr lang="en-US" dirty="0">
                <a:solidFill>
                  <a:srgbClr val="919191"/>
                </a:solidFill>
                <a:effectLst/>
                <a:latin typeface="Webdings" charset="2"/>
              </a:rPr>
              <a:t></a:t>
            </a:r>
            <a:r>
              <a:rPr lang="en-US" dirty="0">
                <a:effectLst/>
                <a:latin typeface="Arial" charset="0"/>
              </a:rPr>
              <a:t>Other teams </a:t>
            </a:r>
          </a:p>
        </p:txBody>
      </p:sp>
      <p:sp>
        <p:nvSpPr>
          <p:cNvPr id="7" name="Right Arrow 6"/>
          <p:cNvSpPr/>
          <p:nvPr/>
        </p:nvSpPr>
        <p:spPr>
          <a:xfrm rot="10800000">
            <a:off x="4309108" y="1003250"/>
            <a:ext cx="3760470" cy="42291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6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4309108" y="3016180"/>
            <a:ext cx="3760470" cy="42291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4309108" y="5029109"/>
            <a:ext cx="3760470" cy="42291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823960" y="614539"/>
            <a:ext cx="28575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Director of IT Services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Associate Director of IT Services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Programme Managers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23960" y="2488970"/>
            <a:ext cx="2857500" cy="14773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Heads of Service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Associate Director of IT Services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Project Managers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Business Analysts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2221" y="5055898"/>
            <a:ext cx="2857500" cy="36933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IT Managers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21276" y="4421046"/>
            <a:ext cx="11565924" cy="1676812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-Turn Arrow 16"/>
          <p:cNvSpPr/>
          <p:nvPr/>
        </p:nvSpPr>
        <p:spPr>
          <a:xfrm rot="16200000">
            <a:off x="7359682" y="4022125"/>
            <a:ext cx="2162434" cy="469556"/>
          </a:xfrm>
          <a:prstGeom prst="uturnArrow">
            <a:avLst>
              <a:gd name="adj1" fmla="val 25000"/>
              <a:gd name="adj2" fmla="val 25000"/>
              <a:gd name="adj3" fmla="val 19737"/>
              <a:gd name="adj4" fmla="val 43750"/>
              <a:gd name="adj5" fmla="val 75000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U-Turn Arrow 17"/>
          <p:cNvSpPr/>
          <p:nvPr/>
        </p:nvSpPr>
        <p:spPr>
          <a:xfrm rot="16200000">
            <a:off x="7359682" y="1702912"/>
            <a:ext cx="2162434" cy="469556"/>
          </a:xfrm>
          <a:prstGeom prst="uturnArrow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0D28E77CFAAE439AC88171F0620CA4" ma:contentTypeVersion="" ma:contentTypeDescription="Create a new document." ma:contentTypeScope="" ma:versionID="c1ca42ae740bb02df81f6b63310e1e35">
  <xsd:schema xmlns:xsd="http://www.w3.org/2001/XMLSchema" xmlns:xs="http://www.w3.org/2001/XMLSchema" xmlns:p="http://schemas.microsoft.com/office/2006/metadata/properties" xmlns:ns2="bb78b4ed-08b6-4d3e-9dda-429cb214af15" xmlns:ns3="a71ed255-997a-4583-86cc-0eb86dfe54fe" targetNamespace="http://schemas.microsoft.com/office/2006/metadata/properties" ma:root="true" ma:fieldsID="3af31700b54893c10509c9809628f59e" ns2:_="" ns3:_="">
    <xsd:import namespace="bb78b4ed-08b6-4d3e-9dda-429cb214af15"/>
    <xsd:import namespace="a71ed255-997a-4583-86cc-0eb86dfe54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8b4ed-08b6-4d3e-9dda-429cb214af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ed255-997a-4583-86cc-0eb86dfe5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4398A8-C49C-4ED3-9F2E-C600442AF9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9CDDBBB-EDCD-44AB-BA5E-86CB7292E4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D62D7F-5C34-4868-95B3-7E7132F69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78b4ed-08b6-4d3e-9dda-429cb214af15"/>
    <ds:schemaRef ds:uri="a71ed255-997a-4583-86cc-0eb86dfe54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Webdings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Lucas</dc:creator>
  <cp:lastModifiedBy>Nicola Cutler</cp:lastModifiedBy>
  <cp:revision>12</cp:revision>
  <cp:lastPrinted>2017-07-06T11:42:26Z</cp:lastPrinted>
  <dcterms:created xsi:type="dcterms:W3CDTF">2017-07-06T08:32:12Z</dcterms:created>
  <dcterms:modified xsi:type="dcterms:W3CDTF">2021-06-22T08:39:07Z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0x010100070D28E77CFAAE439AC88171F0620CA4</vt:lpwstr>
  </property>
</Properties>
</file>