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elId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7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Relationship Type="http://schemas.openxmlformats.org/officeDocument/2006/relationships/slide" Target="/ppt/slides/slide2.xml" Id="RelId0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image" Target="../media/image1.png" Id="rId2" /><Relationship Type="http://schemas.openxmlformats.org/officeDocument/2006/relationships/slideLayout" Target="../slideLayouts/slideLayout7.xml" Id="rId1" /><Relationship Type="http://schemas.openxmlformats.org/officeDocument/2006/relationships/image" Target="../media/image3.png" Id="rId5" /><Relationship Type="http://schemas.openxmlformats.org/officeDocument/2006/relationships/image" Target="../media/image2.png" Id="rId4" /><Relationship Type="http://schemas.openxmlformats.org/officeDocument/2006/relationships/hyperlink" Target="https://app.powerbi.com/reports/788c5434-1ac6-40a0-8265-b9c36a382244?pbi_source=PowerPoint" TargetMode="External" Id="coverSlideHpLink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8.xml" Id="R3b8fb84819c045c3" /><Relationship Type="http://schemas.openxmlformats.org/officeDocument/2006/relationships/hyperlink" Target="https://app.powerbi.com/reports/788c5434-1ac6-40a0-8265-b9c36a382244/ReportSection?pbi_source=PowerPoint" TargetMode="External" Id="RelId0" /><Relationship Type="http://schemas.openxmlformats.org/officeDocument/2006/relationships/image" Target="/ppt/media/image4.png" Id="imgId44931328" 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810584" y="2982149"/>
            <a:ext cx="6314017" cy="6000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baseline="0">
                <a:solidFill>
                  <a:schemeClr val="tx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pPr algn="l"/>
            <a:r>
              <a:rPr lang="en-US" dirty="0" smtClean="0">
                <a:solidFill>
                  <a:srgbClr val="F3C910"/>
                </a:solidFill>
              </a:rPr>
              <a:t>Heat map Stakeholder</a:t>
            </a:r>
            <a:endParaRPr lang="en-US" dirty="0">
              <a:solidFill>
                <a:srgbClr val="F3C910"/>
              </a:solidFill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53448" y="3658761"/>
            <a:ext cx="1488017" cy="2534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0" i="0" u="sng" kern="1200">
                <a:solidFill>
                  <a:schemeClr val="tx1"/>
                </a:solidFill>
                <a:latin typeface="Segoe UI" charset="0"/>
                <a:ea typeface="Segoe UI" charset="0"/>
                <a:cs typeface="Segoe U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bg1"/>
                </a:solidFill>
                <a:hlinkClick r:id="coverSlideHpLink"/>
              </a:rPr>
              <a:t>View in Power BI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2315" y="5823544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0" dirty="0" smtClean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Downloaded at:</a:t>
            </a:r>
          </a:p>
          <a:p>
            <a:r>
              <a:rPr lang="en-US" sz="900" b="0" i="0" dirty="0" smtClean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6/22/2018 7:13:27 AM GMT Standard Time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8512" y="5407903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Last data refresh:</a:t>
            </a:r>
            <a:endParaRPr lang="en-US" sz="900" b="1" i="0" dirty="0" smtClean="0">
              <a:solidFill>
                <a:schemeClr val="bg1"/>
              </a:solidFill>
              <a:latin typeface="Segoe UI Semibold" charset="0"/>
              <a:ea typeface="Segoe UI Semibold" charset="0"/>
              <a:cs typeface="Segoe UI Semibold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10/6/2017 6:12:02 AM GMT Standard Time</a:t>
            </a:r>
            <a:endParaRPr lang="en-US" sz="900" b="0" i="0" dirty="0" smtClean="0">
              <a:solidFill>
                <a:schemeClr val="bg1"/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" y="722376"/>
            <a:ext cx="1490690" cy="24580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696" y="3694176"/>
            <a:ext cx="162027" cy="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">
            <a:hlinkClick xmlns:r="http://schemas.openxmlformats.org/officeDocument/2006/relationships" xmlns:a="http://schemas.openxmlformats.org/drawingml/2006/main" r:id="RelId0"/>
          </p:cNvPr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imgId44931328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76200" y="0"/>
            <a:ext cx="12020550" cy="6858000"/>
          </a:xfrm>
          <a:prstGeom xmlns:a="http://schemas.openxmlformats.org/drawingml/2006/main" prst="rect">
            <a:avLst/>
          </a:prstGeom>
          <a:noFill xmlns:a="http://schemas.openxmlformats.org/drawingml/2006/main"/>
        </p:spPr>
      </p:pic>
    </p:spTree>
    <p:clrMapOvr>
      <a:masterClrMapping xmlns:a="http://schemas.openxmlformats.org/drawingml/2006/main"/>
    </p:clrMapOvr>
  </p:cSld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Light</vt:lpstr>
      <vt:lpstr>Segoe UI Semibold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revision>2</cp:revision>
  <dcterms:created xsi:type="dcterms:W3CDTF">2016-09-04T11:54:55Z</dcterms:created>
  <dcterms:modified xsi:type="dcterms:W3CDTF">2016-09-04T11:56:03Z</dcterms:modified>
</cp:coreProperties>
</file>